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8" r:id="rId1"/>
  </p:sldMasterIdLst>
  <p:notesMasterIdLst>
    <p:notesMasterId r:id="rId13"/>
  </p:notesMasterIdLst>
  <p:sldIdLst>
    <p:sldId id="257" r:id="rId2"/>
    <p:sldId id="256" r:id="rId3"/>
    <p:sldId id="266" r:id="rId4"/>
    <p:sldId id="269" r:id="rId5"/>
    <p:sldId id="267" r:id="rId6"/>
    <p:sldId id="261" r:id="rId7"/>
    <p:sldId id="268" r:id="rId8"/>
    <p:sldId id="275" r:id="rId9"/>
    <p:sldId id="263" r:id="rId10"/>
    <p:sldId id="274" r:id="rId11"/>
    <p:sldId id="277" r:id="rId12"/>
  </p:sldIdLst>
  <p:sldSz cx="12192000" cy="6858000"/>
  <p:notesSz cx="6858000" cy="9144000"/>
  <p:embeddedFontLst>
    <p:embeddedFont>
      <p:font typeface="Abril Fatface" panose="02000503000000020003" pitchFamily="2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ono" panose="00000009000000000000" pitchFamily="49" charset="0"/>
      <p:regular r:id="rId23"/>
      <p:bold r:id="rId24"/>
      <p:italic r:id="rId25"/>
      <p:boldItalic r:id="rId26"/>
    </p:embeddedFont>
    <p:embeddedFont>
      <p:font typeface="Roboto Mono SemiBold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325" autoAdjust="0"/>
    <p:restoredTop sz="93842" autoAdjust="0"/>
  </p:normalViewPr>
  <p:slideViewPr>
    <p:cSldViewPr snapToGrid="0">
      <p:cViewPr>
        <p:scale>
          <a:sx n="66" d="100"/>
          <a:sy n="66" d="100"/>
        </p:scale>
        <p:origin x="196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63076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394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274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29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283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a073618e6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a073618e6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7913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013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83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433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1c3728c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1c3728c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574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6043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53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2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3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body" idx="4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5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body" idx="6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5 Timeline">
  <p:cSld name="CUSTOM_14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/>
          <p:nvPr/>
        </p:nvSpPr>
        <p:spPr>
          <a:xfrm>
            <a:off x="9755550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7"/>
          <p:cNvGrpSpPr/>
          <p:nvPr/>
        </p:nvGrpSpPr>
        <p:grpSpPr>
          <a:xfrm>
            <a:off x="9896946" y="2147659"/>
            <a:ext cx="635280" cy="147600"/>
            <a:chOff x="2147366" y="4139382"/>
            <a:chExt cx="635280" cy="147600"/>
          </a:xfrm>
        </p:grpSpPr>
        <p:sp>
          <p:nvSpPr>
            <p:cNvPr id="296" name="Google Shape;29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17"/>
          <p:cNvGrpSpPr/>
          <p:nvPr/>
        </p:nvGrpSpPr>
        <p:grpSpPr>
          <a:xfrm>
            <a:off x="7372797" y="2017625"/>
            <a:ext cx="2211900" cy="3594900"/>
            <a:chOff x="7395788" y="2017625"/>
            <a:chExt cx="2211900" cy="3594900"/>
          </a:xfrm>
        </p:grpSpPr>
        <p:sp>
          <p:nvSpPr>
            <p:cNvPr id="300" name="Google Shape;300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7"/>
          <p:cNvSpPr/>
          <p:nvPr/>
        </p:nvSpPr>
        <p:spPr>
          <a:xfrm>
            <a:off x="4990044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7"/>
          <p:cNvGrpSpPr/>
          <p:nvPr/>
        </p:nvGrpSpPr>
        <p:grpSpPr>
          <a:xfrm>
            <a:off x="7496046" y="2131234"/>
            <a:ext cx="635280" cy="147600"/>
            <a:chOff x="2147366" y="4139382"/>
            <a:chExt cx="635280" cy="147600"/>
          </a:xfrm>
        </p:grpSpPr>
        <p:sp>
          <p:nvSpPr>
            <p:cNvPr id="304" name="Google Shape;304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7"/>
          <p:cNvGrpSpPr/>
          <p:nvPr/>
        </p:nvGrpSpPr>
        <p:grpSpPr>
          <a:xfrm>
            <a:off x="5131446" y="2147659"/>
            <a:ext cx="635280" cy="147600"/>
            <a:chOff x="2147366" y="4139382"/>
            <a:chExt cx="635280" cy="147600"/>
          </a:xfrm>
        </p:grpSpPr>
        <p:sp>
          <p:nvSpPr>
            <p:cNvPr id="308" name="Google Shape;308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7"/>
          <p:cNvGrpSpPr/>
          <p:nvPr/>
        </p:nvGrpSpPr>
        <p:grpSpPr>
          <a:xfrm>
            <a:off x="2607291" y="2017625"/>
            <a:ext cx="2211900" cy="3594900"/>
            <a:chOff x="2630275" y="2017625"/>
            <a:chExt cx="2211900" cy="3594900"/>
          </a:xfrm>
        </p:grpSpPr>
        <p:sp>
          <p:nvSpPr>
            <p:cNvPr id="312" name="Google Shape;312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17"/>
          <p:cNvSpPr/>
          <p:nvPr/>
        </p:nvSpPr>
        <p:spPr>
          <a:xfrm>
            <a:off x="224538" y="2017625"/>
            <a:ext cx="2211900" cy="35949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730533" y="2131234"/>
            <a:ext cx="635280" cy="147600"/>
            <a:chOff x="2147366" y="4139382"/>
            <a:chExt cx="635280" cy="147600"/>
          </a:xfrm>
        </p:grpSpPr>
        <p:sp>
          <p:nvSpPr>
            <p:cNvPr id="316" name="Google Shape;31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7"/>
          <p:cNvGrpSpPr/>
          <p:nvPr/>
        </p:nvGrpSpPr>
        <p:grpSpPr>
          <a:xfrm>
            <a:off x="365933" y="2147659"/>
            <a:ext cx="635280" cy="147600"/>
            <a:chOff x="2147366" y="4139382"/>
            <a:chExt cx="635280" cy="147600"/>
          </a:xfrm>
        </p:grpSpPr>
        <p:sp>
          <p:nvSpPr>
            <p:cNvPr id="320" name="Google Shape;320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2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3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subTitle" idx="4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2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328" name="Google Shape;32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9" name="Google Shape;329;p17"/>
          <p:cNvSpPr txBox="1">
            <a:spLocks noGrp="1"/>
          </p:cNvSpPr>
          <p:nvPr>
            <p:ph type="body" idx="6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0" name="Google Shape;330;p17"/>
          <p:cNvSpPr txBox="1">
            <a:spLocks noGrp="1"/>
          </p:cNvSpPr>
          <p:nvPr>
            <p:ph type="body" idx="7"/>
          </p:nvPr>
        </p:nvSpPr>
        <p:spPr>
          <a:xfrm>
            <a:off x="27068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1" name="Google Shape;331;p17"/>
          <p:cNvSpPr txBox="1">
            <a:spLocks noGrp="1"/>
          </p:cNvSpPr>
          <p:nvPr>
            <p:ph type="body" idx="8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2" name="Google Shape;332;p17"/>
          <p:cNvSpPr txBox="1">
            <a:spLocks noGrp="1"/>
          </p:cNvSpPr>
          <p:nvPr>
            <p:ph type="body" idx="9"/>
          </p:nvPr>
        </p:nvSpPr>
        <p:spPr>
          <a:xfrm>
            <a:off x="748751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3" name="Google Shape;333;p17"/>
          <p:cNvSpPr txBox="1">
            <a:spLocks noGrp="1"/>
          </p:cNvSpPr>
          <p:nvPr>
            <p:ph type="body" idx="13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/>
          <p:nvPr/>
        </p:nvSpPr>
        <p:spPr>
          <a:xfrm>
            <a:off x="6033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738996" y="971259"/>
            <a:ext cx="635280" cy="147600"/>
            <a:chOff x="2147366" y="4139382"/>
            <a:chExt cx="635280" cy="147600"/>
          </a:xfrm>
        </p:grpSpPr>
        <p:sp>
          <p:nvSpPr>
            <p:cNvPr id="337" name="Google Shape;337;p1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8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1" name="Google Shape;341;p18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7" r:id="rId4"/>
    <p:sldLayoutId id="2147483659" r:id="rId5"/>
    <p:sldLayoutId id="2147483663" r:id="rId6"/>
    <p:sldLayoutId id="2147483664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Roboto Mono" panose="020B0604020202020204" charset="0"/>
                <a:ea typeface="Roboto Mono" panose="020B0604020202020204" charset="0"/>
              </a:rPr>
              <a:t>HELLO!</a:t>
            </a:r>
            <a:r>
              <a:rPr lang="en" dirty="0">
                <a:latin typeface="Roboto Mono" panose="020B0604020202020204" charset="0"/>
                <a:ea typeface="Roboto Mono" panose="020B0604020202020204" charset="0"/>
              </a:rPr>
              <a:t> </a:t>
            </a:r>
            <a:endParaRPr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50" y="3155278"/>
            <a:ext cx="5322600" cy="169554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en" dirty="0"/>
              <a:t>HỒ TẤN ĐẠT 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MindX</a:t>
            </a:r>
            <a:endParaRPr lang="en-US" dirty="0"/>
          </a:p>
        </p:txBody>
      </p:sp>
      <p:pic>
        <p:nvPicPr>
          <p:cNvPr id="388" name="Google Shape;388;p23"/>
          <p:cNvPicPr preferRelativeResize="0"/>
          <p:nvPr/>
        </p:nvPicPr>
        <p:blipFill>
          <a:blip r:embed="rId3"/>
          <a:srcRect l="5749" r="5749"/>
          <a:stretch/>
        </p:blipFill>
        <p:spPr>
          <a:xfrm>
            <a:off x="7623314" y="2501326"/>
            <a:ext cx="2832652" cy="2637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title"/>
          </p:nvPr>
        </p:nvSpPr>
        <p:spPr>
          <a:xfrm>
            <a:off x="477040" y="517166"/>
            <a:ext cx="11237920" cy="122527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TRONG </a:t>
            </a:r>
            <a:r>
              <a:rPr lang="en" sz="6000" dirty="0">
                <a:solidFill>
                  <a:schemeClr val="accent3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TƯƠNG LAI</a:t>
            </a:r>
            <a:r>
              <a:rPr lang="en" sz="6000" dirty="0">
                <a:latin typeface="Roboto Mono SemiBold" panose="020B0604020202020204" charset="0"/>
                <a:ea typeface="Roboto Mono SemiBold" panose="020B0604020202020204" charset="0"/>
              </a:rPr>
              <a:t> 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792" name="Google Shape;792;p40"/>
          <p:cNvSpPr txBox="1">
            <a:spLocks noGrp="1"/>
          </p:cNvSpPr>
          <p:nvPr>
            <p:ph type="subTitle" idx="1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Nội</a:t>
            </a:r>
            <a:r>
              <a:rPr lang="en-US" dirty="0"/>
              <a:t> Dung</a:t>
            </a:r>
            <a:endParaRPr dirty="0"/>
          </a:p>
        </p:txBody>
      </p:sp>
      <p:sp>
        <p:nvSpPr>
          <p:cNvPr id="793" name="Google Shape;793;p40"/>
          <p:cNvSpPr txBox="1">
            <a:spLocks noGrp="1"/>
          </p:cNvSpPr>
          <p:nvPr>
            <p:ph type="body" idx="7"/>
          </p:nvPr>
        </p:nvSpPr>
        <p:spPr>
          <a:xfrm>
            <a:off x="2706814" y="3173075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1100"/>
              </a:spcAft>
              <a:buNone/>
            </a:pPr>
            <a:r>
              <a:rPr lang="en" dirty="0"/>
              <a:t>-Cải thiết kế, màu sắc .</a:t>
            </a:r>
          </a:p>
          <a:p>
            <a:pPr marL="0" indent="0">
              <a:lnSpc>
                <a:spcPct val="100000"/>
              </a:lnSpc>
              <a:spcAft>
                <a:spcPts val="1100"/>
              </a:spcAft>
              <a:buNone/>
            </a:pPr>
            <a:r>
              <a:rPr lang="en-US" dirty="0"/>
              <a:t>-</a:t>
            </a:r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" dirty="0"/>
              <a:t>,</a:t>
            </a:r>
          </a:p>
          <a:p>
            <a:pPr marL="0" indent="0">
              <a:lnSpc>
                <a:spcPct val="100000"/>
              </a:lnSpc>
              <a:spcAft>
                <a:spcPts val="1100"/>
              </a:spcAft>
              <a:buNone/>
            </a:pPr>
            <a:r>
              <a:rPr lang="en" dirty="0"/>
              <a:t>-Logic.</a:t>
            </a:r>
            <a:endParaRPr dirty="0"/>
          </a:p>
        </p:txBody>
      </p:sp>
      <p:sp>
        <p:nvSpPr>
          <p:cNvPr id="794" name="Google Shape;794;p40"/>
          <p:cNvSpPr txBox="1">
            <a:spLocks noGrp="1"/>
          </p:cNvSpPr>
          <p:nvPr>
            <p:ph type="subTitle" idx="2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Thiết Kế</a:t>
            </a:r>
            <a:endParaRPr dirty="0"/>
          </a:p>
        </p:txBody>
      </p:sp>
      <p:sp>
        <p:nvSpPr>
          <p:cNvPr id="795" name="Google Shape;795;p40"/>
          <p:cNvSpPr txBox="1">
            <a:spLocks noGrp="1"/>
          </p:cNvSpPr>
          <p:nvPr>
            <p:ph type="body" idx="8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-Không có lỗi trong khi sử dụng.</a:t>
            </a:r>
          </a:p>
          <a:p>
            <a:pPr marL="0" lvl="0" indent="0" algn="l" rtl="0"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-Tính năng chăm sóc và hỗ trợ người dùng.</a:t>
            </a:r>
            <a:endParaRPr dirty="0"/>
          </a:p>
        </p:txBody>
      </p:sp>
      <p:sp>
        <p:nvSpPr>
          <p:cNvPr id="796" name="Google Shape;796;p40"/>
          <p:cNvSpPr txBox="1">
            <a:spLocks noGrp="1"/>
          </p:cNvSpPr>
          <p:nvPr>
            <p:ph type="subTitle" idx="3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" dirty="0"/>
          </a:p>
        </p:txBody>
      </p:sp>
      <p:sp>
        <p:nvSpPr>
          <p:cNvPr id="797" name="Google Shape;797;p40"/>
          <p:cNvSpPr txBox="1">
            <a:spLocks noGrp="1"/>
          </p:cNvSpPr>
          <p:nvPr>
            <p:ph type="body" idx="9"/>
          </p:nvPr>
        </p:nvSpPr>
        <p:spPr>
          <a:xfrm>
            <a:off x="7487518" y="3173075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100"/>
              </a:spcAft>
              <a:buNone/>
            </a:pPr>
            <a:r>
              <a:rPr lang="en" dirty="0"/>
              <a:t>-Tối ưu hóa cho thiết bị di động.</a:t>
            </a:r>
            <a:endParaRPr lang="en-US" dirty="0">
              <a:solidFill>
                <a:srgbClr val="737373"/>
              </a:solidFill>
              <a:latin typeface="SF Pro Display"/>
            </a:endParaRPr>
          </a:p>
          <a:p>
            <a:pPr marL="0" indent="0">
              <a:spcAft>
                <a:spcPts val="1100"/>
              </a:spcAft>
              <a:buNone/>
            </a:pPr>
            <a:r>
              <a:rPr lang="en" dirty="0"/>
              <a:t>-Thêm hiệu ứng, tùy chọn cho người dùng.</a:t>
            </a:r>
          </a:p>
        </p:txBody>
      </p:sp>
      <p:sp>
        <p:nvSpPr>
          <p:cNvPr id="798" name="Google Shape;798;p40"/>
          <p:cNvSpPr txBox="1">
            <a:spLocks noGrp="1"/>
          </p:cNvSpPr>
          <p:nvPr>
            <p:ph type="subTitle" idx="4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C</a:t>
            </a:r>
            <a:r>
              <a:rPr lang="en" dirty="0"/>
              <a:t>ải Tiến</a:t>
            </a:r>
            <a:endParaRPr dirty="0"/>
          </a:p>
        </p:txBody>
      </p:sp>
      <p:sp>
        <p:nvSpPr>
          <p:cNvPr id="799" name="Google Shape;799;p40"/>
          <p:cNvSpPr txBox="1">
            <a:spLocks noGrp="1"/>
          </p:cNvSpPr>
          <p:nvPr>
            <p:ph type="subTitle" idx="5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Khác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800" name="Google Shape;800;p40"/>
          <p:cNvSpPr txBox="1">
            <a:spLocks noGrp="1"/>
          </p:cNvSpPr>
          <p:nvPr>
            <p:ph type="body" idx="6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-Cập nhật, đa dạng, đăng tải liên tục thông tin cho người dùng.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" dirty="0"/>
              <a:t>-Thêm video, blog, vlog thú vị.</a:t>
            </a:r>
            <a:endParaRPr dirty="0"/>
          </a:p>
        </p:txBody>
      </p:sp>
      <p:sp>
        <p:nvSpPr>
          <p:cNvPr id="801" name="Google Shape;801;p40"/>
          <p:cNvSpPr txBox="1">
            <a:spLocks noGrp="1"/>
          </p:cNvSpPr>
          <p:nvPr>
            <p:ph type="body" idx="13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-Cần sự giúp đỡ, hợp tác với mọi người.</a:t>
            </a: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2" grpId="0" build="p"/>
      <p:bldP spid="794" grpId="0" build="p"/>
      <p:bldP spid="796" grpId="0" build="p"/>
      <p:bldP spid="798" grpId="0" build="p"/>
      <p:bldP spid="79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 sz="9000">
                <a:solidFill>
                  <a:schemeClr val="accent3"/>
                </a:solidFill>
              </a:rPr>
              <a:t>YOU!</a:t>
            </a:r>
            <a:endParaRPr sz="9000">
              <a:solidFill>
                <a:schemeClr val="accent3"/>
              </a:solidFill>
            </a:endParaRPr>
          </a:p>
        </p:txBody>
      </p:sp>
      <p:sp>
        <p:nvSpPr>
          <p:cNvPr id="854" name="Google Shape;854;p43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855" name="Google Shape;855;p43"/>
          <p:cNvSpPr/>
          <p:nvPr/>
        </p:nvSpPr>
        <p:spPr>
          <a:xfrm>
            <a:off x="8281390" y="4171653"/>
            <a:ext cx="181070" cy="392601"/>
          </a:xfrm>
          <a:custGeom>
            <a:avLst/>
            <a:gdLst/>
            <a:ahLst/>
            <a:cxnLst/>
            <a:rect l="l" t="t" r="r" b="b"/>
            <a:pathLst>
              <a:path w="7907" h="17146" extrusionOk="0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6" name="Google Shape;856;p43"/>
          <p:cNvGrpSpPr/>
          <p:nvPr/>
        </p:nvGrpSpPr>
        <p:grpSpPr>
          <a:xfrm>
            <a:off x="8814493" y="4162001"/>
            <a:ext cx="411849" cy="411917"/>
            <a:chOff x="5162200" y="4097750"/>
            <a:chExt cx="338385" cy="338414"/>
          </a:xfrm>
        </p:grpSpPr>
        <p:sp>
          <p:nvSpPr>
            <p:cNvPr id="857" name="Google Shape;857;p43"/>
            <p:cNvSpPr/>
            <p:nvPr/>
          </p:nvSpPr>
          <p:spPr>
            <a:xfrm>
              <a:off x="5162200" y="4097750"/>
              <a:ext cx="338385" cy="338414"/>
            </a:xfrm>
            <a:custGeom>
              <a:avLst/>
              <a:gdLst/>
              <a:ahLst/>
              <a:cxnLst/>
              <a:rect l="l" t="t" r="r" b="b"/>
              <a:pathLst>
                <a:path w="11842" h="11843" extrusionOk="0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5245127" y="4179731"/>
              <a:ext cx="173507" cy="174450"/>
            </a:xfrm>
            <a:custGeom>
              <a:avLst/>
              <a:gdLst/>
              <a:ahLst/>
              <a:cxnLst/>
              <a:rect l="l" t="t" r="r" b="b"/>
              <a:pathLst>
                <a:path w="6072" h="6105" extrusionOk="0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5401436" y="4155900"/>
              <a:ext cx="41034" cy="41005"/>
            </a:xfrm>
            <a:custGeom>
              <a:avLst/>
              <a:gdLst/>
              <a:ahLst/>
              <a:cxnLst/>
              <a:rect l="l" t="t" r="r" b="b"/>
              <a:pathLst>
                <a:path w="1436" h="1435" extrusionOk="0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0" name="Google Shape;860;p43"/>
          <p:cNvSpPr/>
          <p:nvPr/>
        </p:nvSpPr>
        <p:spPr>
          <a:xfrm>
            <a:off x="7548500" y="4213036"/>
            <a:ext cx="380848" cy="309834"/>
          </a:xfrm>
          <a:custGeom>
            <a:avLst/>
            <a:gdLst/>
            <a:ahLst/>
            <a:cxnLst/>
            <a:rect l="l" t="t" r="r" b="b"/>
            <a:pathLst>
              <a:path w="16446" h="13378" extrusionOk="0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43"/>
          <p:cNvSpPr txBox="1">
            <a:spLocks noGrp="1"/>
          </p:cNvSpPr>
          <p:nvPr>
            <p:ph type="body" idx="2"/>
          </p:nvPr>
        </p:nvSpPr>
        <p:spPr>
          <a:xfrm>
            <a:off x="7438460" y="2780175"/>
            <a:ext cx="3167700" cy="77888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tandathoqt@gmail.com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523475" y="1607299"/>
            <a:ext cx="6796800" cy="268711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latin typeface="Roboto Mono" panose="020B0604020202020204" charset="0"/>
                <a:ea typeface="Roboto Mono" panose="020B0604020202020204" charset="0"/>
              </a:rPr>
              <a:t>GIỚI THIỆU </a:t>
            </a:r>
            <a:br>
              <a:rPr lang="en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WEBSITE </a:t>
            </a:r>
            <a:br>
              <a:rPr lang="en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</a:br>
            <a:r>
              <a:rPr lang="en" sz="5000" dirty="0">
                <a:latin typeface="Roboto Mono" panose="020B0604020202020204" charset="0"/>
                <a:ea typeface="Roboto Mono" panose="020B0604020202020204" charset="0"/>
              </a:rPr>
              <a:t>TẾT NGUYÊN ĐÁN.</a:t>
            </a:r>
            <a:endParaRPr sz="50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&lt;p&gt;</a:t>
            </a:r>
            <a:r>
              <a:rPr lang="en" dirty="0"/>
              <a:t> Trình bày: Hồ Tấn Đạt. </a:t>
            </a:r>
            <a:r>
              <a:rPr lang="en" dirty="0">
                <a:solidFill>
                  <a:schemeClr val="accent1"/>
                </a:solidFill>
              </a:rPr>
              <a:t>&lt;/p&gt;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2"/>
          <p:cNvPicPr preferRelativeResize="0"/>
          <p:nvPr/>
        </p:nvPicPr>
        <p:blipFill>
          <a:blip r:embed="rId3"/>
          <a:srcRect l="9537" r="9537"/>
          <a:stretch/>
        </p:blipFill>
        <p:spPr>
          <a:xfrm>
            <a:off x="6189044" y="479781"/>
            <a:ext cx="5463402" cy="4859484"/>
          </a:xfrm>
          <a:prstGeom prst="roundRect">
            <a:avLst>
              <a:gd name="adj" fmla="val 3553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sp>
        <p:nvSpPr>
          <p:cNvPr id="465" name="Google Shape;465;p32"/>
          <p:cNvSpPr txBox="1">
            <a:spLocks noGrp="1"/>
          </p:cNvSpPr>
          <p:nvPr>
            <p:ph type="title" idx="4294967295"/>
          </p:nvPr>
        </p:nvSpPr>
        <p:spPr>
          <a:xfrm>
            <a:off x="1137125" y="538350"/>
            <a:ext cx="3849296" cy="269014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GIAO DIỆN</a:t>
            </a:r>
            <a:endParaRPr sz="66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grpSp>
        <p:nvGrpSpPr>
          <p:cNvPr id="466" name="Google Shape;466;p32"/>
          <p:cNvGrpSpPr/>
          <p:nvPr/>
        </p:nvGrpSpPr>
        <p:grpSpPr>
          <a:xfrm>
            <a:off x="6261970" y="341600"/>
            <a:ext cx="635280" cy="140259"/>
            <a:chOff x="2147366" y="4139382"/>
            <a:chExt cx="635280" cy="147600"/>
          </a:xfrm>
        </p:grpSpPr>
        <p:sp>
          <p:nvSpPr>
            <p:cNvPr id="467" name="Google Shape;467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" name="Google Shape;470;p32"/>
          <p:cNvSpPr/>
          <p:nvPr/>
        </p:nvSpPr>
        <p:spPr>
          <a:xfrm>
            <a:off x="1137125" y="4974575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2"/>
          <p:cNvSpPr txBox="1">
            <a:spLocks noGrp="1"/>
          </p:cNvSpPr>
          <p:nvPr>
            <p:ph type="body" idx="4294967295"/>
          </p:nvPr>
        </p:nvSpPr>
        <p:spPr>
          <a:xfrm>
            <a:off x="1314875" y="5274875"/>
            <a:ext cx="10577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Tông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đạo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website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vàng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. 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grpSp>
        <p:nvGrpSpPr>
          <p:cNvPr id="472" name="Google Shape;472;p32"/>
          <p:cNvGrpSpPr/>
          <p:nvPr/>
        </p:nvGrpSpPr>
        <p:grpSpPr>
          <a:xfrm>
            <a:off x="1292671" y="5127284"/>
            <a:ext cx="635280" cy="147600"/>
            <a:chOff x="2147366" y="4139382"/>
            <a:chExt cx="635280" cy="147600"/>
          </a:xfrm>
        </p:grpSpPr>
        <p:sp>
          <p:nvSpPr>
            <p:cNvPr id="473" name="Google Shape;473;p3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Google Shape;465;p32">
            <a:extLst>
              <a:ext uri="{FF2B5EF4-FFF2-40B4-BE49-F238E27FC236}">
                <a16:creationId xmlns:a16="http://schemas.microsoft.com/office/drawing/2014/main" id="{36BA358C-FE14-39D5-6F1A-FD4D546479AB}"/>
              </a:ext>
            </a:extLst>
          </p:cNvPr>
          <p:cNvSpPr txBox="1">
            <a:spLocks/>
          </p:cNvSpPr>
          <p:nvPr/>
        </p:nvSpPr>
        <p:spPr>
          <a:xfrm>
            <a:off x="1292671" y="3295907"/>
            <a:ext cx="3927685" cy="1068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6600" dirty="0"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WEBSITE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" grpId="0"/>
      <p:bldP spid="471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5"/>
          <p:cNvSpPr/>
          <p:nvPr/>
        </p:nvSpPr>
        <p:spPr>
          <a:xfrm>
            <a:off x="579473" y="680400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/>
          <p:cNvSpPr txBox="1">
            <a:spLocks noGrp="1"/>
          </p:cNvSpPr>
          <p:nvPr>
            <p:ph type="title"/>
          </p:nvPr>
        </p:nvSpPr>
        <p:spPr>
          <a:xfrm>
            <a:off x="925500" y="2040556"/>
            <a:ext cx="3848632" cy="104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70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NAVBAR</a:t>
            </a:r>
            <a:endParaRPr sz="50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514" name="Google Shape;514;p35"/>
          <p:cNvSpPr txBox="1">
            <a:spLocks noGrp="1"/>
          </p:cNvSpPr>
          <p:nvPr>
            <p:ph type="body" idx="4294967295"/>
          </p:nvPr>
        </p:nvSpPr>
        <p:spPr>
          <a:xfrm>
            <a:off x="856648" y="3154288"/>
            <a:ext cx="5239352" cy="2572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en" dirty="0"/>
              <a:t>Gồm có logo của website và các icons để dẫn tới các trang mạng xã hội.</a:t>
            </a:r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en" dirty="0"/>
              <a:t>Logo, icons và text trên Navbar có màu trắng để làm nổi bật.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endParaRPr dirty="0"/>
          </a:p>
        </p:txBody>
      </p:sp>
      <p:grpSp>
        <p:nvGrpSpPr>
          <p:cNvPr id="520" name="Google Shape;520;p35"/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512;p35"/>
          <p:cNvSpPr/>
          <p:nvPr/>
        </p:nvSpPr>
        <p:spPr>
          <a:xfrm>
            <a:off x="6442027" y="680400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42027" y="1289363"/>
            <a:ext cx="5662500" cy="4442430"/>
          </a:xfrm>
          <a:prstGeom prst="rect">
            <a:avLst/>
          </a:prstGeom>
        </p:spPr>
      </p:pic>
      <p:grpSp>
        <p:nvGrpSpPr>
          <p:cNvPr id="21" name="Google Shape;516;p35"/>
          <p:cNvGrpSpPr/>
          <p:nvPr/>
        </p:nvGrpSpPr>
        <p:grpSpPr>
          <a:xfrm>
            <a:off x="6706765" y="813473"/>
            <a:ext cx="635280" cy="147600"/>
            <a:chOff x="2147366" y="4139382"/>
            <a:chExt cx="635280" cy="147600"/>
          </a:xfrm>
        </p:grpSpPr>
        <p:sp>
          <p:nvSpPr>
            <p:cNvPr id="22" name="Google Shape;517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518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519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627600" y="912450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3"/>
          <p:cNvSpPr txBox="1">
            <a:spLocks noGrp="1"/>
          </p:cNvSpPr>
          <p:nvPr>
            <p:ph type="title" idx="4294967295"/>
          </p:nvPr>
        </p:nvSpPr>
        <p:spPr>
          <a:xfrm>
            <a:off x="778850" y="1686075"/>
            <a:ext cx="5912700" cy="119062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 dirty="0">
                <a:solidFill>
                  <a:schemeClr val="accent2"/>
                </a:solidFill>
              </a:rPr>
              <a:t>CONTENT</a:t>
            </a:r>
            <a:endParaRPr sz="77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5700" dirty="0"/>
          </a:p>
        </p:txBody>
      </p:sp>
      <p:sp>
        <p:nvSpPr>
          <p:cNvPr id="482" name="Google Shape;482;p33"/>
          <p:cNvSpPr txBox="1">
            <a:spLocks noGrp="1"/>
          </p:cNvSpPr>
          <p:nvPr>
            <p:ph type="body" idx="4294967295"/>
          </p:nvPr>
        </p:nvSpPr>
        <p:spPr>
          <a:xfrm>
            <a:off x="1143500" y="3031958"/>
            <a:ext cx="5322600" cy="276827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</a:t>
            </a:r>
            <a:r>
              <a:rPr lang="en-US" dirty="0" err="1"/>
              <a:t>Bố</a:t>
            </a:r>
            <a:r>
              <a:rPr lang="en-US" dirty="0"/>
              <a:t> </a:t>
            </a:r>
            <a:r>
              <a:rPr lang="en-US" dirty="0" err="1"/>
              <a:t>cục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ở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slideshow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,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click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video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admin.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78850" y="1057763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480;p33">
            <a:extLst>
              <a:ext uri="{FF2B5EF4-FFF2-40B4-BE49-F238E27FC236}">
                <a16:creationId xmlns:a16="http://schemas.microsoft.com/office/drawing/2014/main" id="{245A6E18-F772-EC4B-481F-74119E967A2B}"/>
              </a:ext>
            </a:extLst>
          </p:cNvPr>
          <p:cNvSpPr/>
          <p:nvPr/>
        </p:nvSpPr>
        <p:spPr>
          <a:xfrm>
            <a:off x="7056200" y="2103634"/>
            <a:ext cx="4872850" cy="3841916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A4672A98-3F4C-8FA9-1086-C19107768F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56200" y="2154038"/>
            <a:ext cx="4828466" cy="3791512"/>
          </a:xfrm>
          <a:prstGeom prst="roundRect">
            <a:avLst/>
          </a:prstGeom>
        </p:spPr>
      </p:pic>
      <p:grpSp>
        <p:nvGrpSpPr>
          <p:cNvPr id="484" name="Google Shape;484;p33"/>
          <p:cNvGrpSpPr/>
          <p:nvPr/>
        </p:nvGrpSpPr>
        <p:grpSpPr>
          <a:xfrm>
            <a:off x="7158327" y="2231494"/>
            <a:ext cx="635280" cy="147600"/>
            <a:chOff x="2147366" y="4139382"/>
            <a:chExt cx="635280" cy="147600"/>
          </a:xfrm>
        </p:grpSpPr>
        <p:sp>
          <p:nvSpPr>
            <p:cNvPr id="485" name="Google Shape;485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" grpId="0"/>
      <p:bldP spid="48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98596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ono" panose="020B0604020202020204" charset="0"/>
                <a:ea typeface="Roboto Mono" panose="020B0604020202020204" charset="0"/>
              </a:rPr>
              <a:t>NỘI DUNG TẾT </a:t>
            </a:r>
            <a:r>
              <a:rPr lang="en" sz="6000" dirty="0">
                <a:solidFill>
                  <a:schemeClr val="accent1"/>
                </a:solidFill>
                <a:latin typeface="Roboto Mono" panose="020B0604020202020204" charset="0"/>
                <a:ea typeface="Roboto Mono" panose="020B0604020202020204" charset="0"/>
              </a:rPr>
              <a:t>CÓ GÌ?</a:t>
            </a:r>
            <a:endParaRPr sz="6000" dirty="0">
              <a:solidFill>
                <a:schemeClr val="accent1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26" name="Google Shape;426;p27"/>
          <p:cNvSpPr txBox="1">
            <a:spLocks noGrp="1"/>
          </p:cNvSpPr>
          <p:nvPr>
            <p:ph type="body" idx="1"/>
          </p:nvPr>
        </p:nvSpPr>
        <p:spPr>
          <a:xfrm>
            <a:off x="1310592" y="3685763"/>
            <a:ext cx="4154400" cy="8500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Slideshow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7" name="Google Shape;426;p27">
            <a:extLst>
              <a:ext uri="{FF2B5EF4-FFF2-40B4-BE49-F238E27FC236}">
                <a16:creationId xmlns:a16="http://schemas.microsoft.com/office/drawing/2014/main" id="{090F31A6-8E75-4D16-9B35-D75B35E07A3C}"/>
              </a:ext>
            </a:extLst>
          </p:cNvPr>
          <p:cNvSpPr txBox="1">
            <a:spLocks/>
          </p:cNvSpPr>
          <p:nvPr/>
        </p:nvSpPr>
        <p:spPr>
          <a:xfrm>
            <a:off x="1310592" y="2109386"/>
            <a:ext cx="4154400" cy="85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buFont typeface="Roboto Mono"/>
              <a:buNone/>
            </a:pP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bo</a:t>
            </a:r>
            <a:r>
              <a:rPr lang="en-US" dirty="0"/>
              <a:t> </a:t>
            </a:r>
            <a:r>
              <a:rPr lang="en-US" dirty="0" err="1"/>
              <a:t>viền</a:t>
            </a:r>
            <a:r>
              <a:rPr lang="en-US" dirty="0"/>
              <a:t> </a:t>
            </a:r>
            <a:r>
              <a:rPr lang="en-US" dirty="0" err="1"/>
              <a:t>màu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.</a:t>
            </a:r>
          </a:p>
          <a:p>
            <a:pPr marL="0" indent="0">
              <a:buFont typeface="Roboto Mono"/>
              <a:buNone/>
            </a:pPr>
            <a:endParaRPr lang="en-US" dirty="0"/>
          </a:p>
          <a:p>
            <a:pPr marL="0" indent="0">
              <a:spcBef>
                <a:spcPts val="2100"/>
              </a:spcBef>
              <a:spcAft>
                <a:spcPts val="2100"/>
              </a:spcAft>
              <a:buFont typeface="Roboto Mono"/>
              <a:buNone/>
            </a:pPr>
            <a:endParaRPr lang="en-US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4FB1F558-68E0-1D00-4878-3402AAA10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215" y="2143124"/>
            <a:ext cx="4772831" cy="2392699"/>
          </a:xfrm>
          <a:prstGeom prst="rect">
            <a:avLst/>
          </a:prstGeom>
        </p:spPr>
      </p:pic>
      <p:pic>
        <p:nvPicPr>
          <p:cNvPr id="11" name="Hình ảnh 10">
            <a:extLst>
              <a:ext uri="{FF2B5EF4-FFF2-40B4-BE49-F238E27FC236}">
                <a16:creationId xmlns:a16="http://schemas.microsoft.com/office/drawing/2014/main" id="{F63FCF35-ACE7-EAF6-2CBA-0C0E22667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215" y="2077943"/>
            <a:ext cx="4777129" cy="3215639"/>
          </a:xfrm>
          <a:prstGeom prst="rect">
            <a:avLst/>
          </a:prstGeom>
        </p:spPr>
      </p:pic>
      <p:sp>
        <p:nvSpPr>
          <p:cNvPr id="12" name="Google Shape;426;p27">
            <a:extLst>
              <a:ext uri="{FF2B5EF4-FFF2-40B4-BE49-F238E27FC236}">
                <a16:creationId xmlns:a16="http://schemas.microsoft.com/office/drawing/2014/main" id="{7E7F3814-25AE-5A53-8D6A-A661B9AB9606}"/>
              </a:ext>
            </a:extLst>
          </p:cNvPr>
          <p:cNvSpPr txBox="1">
            <a:spLocks/>
          </p:cNvSpPr>
          <p:nvPr/>
        </p:nvSpPr>
        <p:spPr>
          <a:xfrm>
            <a:off x="1310592" y="2835703"/>
            <a:ext cx="4154400" cy="85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buFont typeface="Roboto Mono"/>
              <a:buNone/>
            </a:pPr>
            <a:r>
              <a:rPr lang="en-US" dirty="0"/>
              <a:t>Trang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sàu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.</a:t>
            </a:r>
          </a:p>
          <a:p>
            <a:pPr marL="0" indent="0">
              <a:buFont typeface="Roboto Mono"/>
              <a:buNone/>
            </a:pPr>
            <a:endParaRPr lang="en-US" dirty="0"/>
          </a:p>
          <a:p>
            <a:pPr marL="0" indent="0">
              <a:spcBef>
                <a:spcPts val="2100"/>
              </a:spcBef>
              <a:spcAft>
                <a:spcPts val="2100"/>
              </a:spcAft>
              <a:buFont typeface="Roboto Mono"/>
              <a:buNone/>
            </a:pPr>
            <a:endParaRPr lang="en-US" dirty="0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0389CACF-CF1A-CEFE-3038-AC133DF905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94"/>
          <a:stretch/>
        </p:blipFill>
        <p:spPr>
          <a:xfrm>
            <a:off x="6407215" y="1818315"/>
            <a:ext cx="4777129" cy="4157219"/>
          </a:xfrm>
          <a:prstGeom prst="flowChartProcess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6" grpId="0" build="p"/>
      <p:bldP spid="7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4"/>
          <p:cNvSpPr/>
          <p:nvPr/>
        </p:nvSpPr>
        <p:spPr>
          <a:xfrm>
            <a:off x="316800" y="146600"/>
            <a:ext cx="11648700" cy="6398100"/>
          </a:xfrm>
          <a:prstGeom prst="roundRect">
            <a:avLst>
              <a:gd name="adj" fmla="val 246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470;p32">
            <a:extLst>
              <a:ext uri="{FF2B5EF4-FFF2-40B4-BE49-F238E27FC236}">
                <a16:creationId xmlns:a16="http://schemas.microsoft.com/office/drawing/2014/main" id="{E61501B5-9E5C-9798-3152-134364F49021}"/>
              </a:ext>
            </a:extLst>
          </p:cNvPr>
          <p:cNvSpPr/>
          <p:nvPr/>
        </p:nvSpPr>
        <p:spPr>
          <a:xfrm>
            <a:off x="629700" y="4941284"/>
            <a:ext cx="10932600" cy="1575000"/>
          </a:xfrm>
          <a:prstGeom prst="roundRect">
            <a:avLst>
              <a:gd name="adj" fmla="val 8638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34"/>
          <p:cNvSpPr txBox="1">
            <a:spLocks noGrp="1"/>
          </p:cNvSpPr>
          <p:nvPr>
            <p:ph type="title" idx="4294967295"/>
          </p:nvPr>
        </p:nvSpPr>
        <p:spPr>
          <a:xfrm>
            <a:off x="6913134" y="425354"/>
            <a:ext cx="4992708" cy="473850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/>
              <a:t>CÁC NỘI DUNG KHÁC </a:t>
            </a:r>
            <a:r>
              <a:rPr lang="en" sz="8500" dirty="0">
                <a:solidFill>
                  <a:schemeClr val="accent3"/>
                </a:solidFill>
              </a:rPr>
              <a:t>LIÊN QUAN TỚI TẾT</a:t>
            </a:r>
            <a:r>
              <a:rPr lang="en" sz="6500" dirty="0"/>
              <a:t> </a:t>
            </a:r>
            <a:endParaRPr sz="6500" dirty="0"/>
          </a:p>
        </p:txBody>
      </p:sp>
      <p:sp>
        <p:nvSpPr>
          <p:cNvPr id="499" name="Google Shape;499;p34"/>
          <p:cNvSpPr txBox="1">
            <a:spLocks noGrp="1"/>
          </p:cNvSpPr>
          <p:nvPr>
            <p:ph type="body" idx="4294967295"/>
          </p:nvPr>
        </p:nvSpPr>
        <p:spPr>
          <a:xfrm>
            <a:off x="805436" y="5309943"/>
            <a:ext cx="11129100" cy="9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Tết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dung.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grpSp>
        <p:nvGrpSpPr>
          <p:cNvPr id="500" name="Google Shape;500;p34"/>
          <p:cNvGrpSpPr/>
          <p:nvPr/>
        </p:nvGrpSpPr>
        <p:grpSpPr>
          <a:xfrm>
            <a:off x="704646" y="902484"/>
            <a:ext cx="635280" cy="147600"/>
            <a:chOff x="2147366" y="4139382"/>
            <a:chExt cx="635280" cy="147600"/>
          </a:xfrm>
        </p:grpSpPr>
        <p:sp>
          <p:nvSpPr>
            <p:cNvPr id="501" name="Google Shape;501;p3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" name="Google Shape;504;p34"/>
          <p:cNvGrpSpPr/>
          <p:nvPr/>
        </p:nvGrpSpPr>
        <p:grpSpPr>
          <a:xfrm>
            <a:off x="413996" y="309734"/>
            <a:ext cx="635280" cy="147600"/>
            <a:chOff x="2147366" y="4139382"/>
            <a:chExt cx="635280" cy="147600"/>
          </a:xfrm>
        </p:grpSpPr>
        <p:sp>
          <p:nvSpPr>
            <p:cNvPr id="505" name="Google Shape;505;p3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6110C33F-B49F-4F9F-983E-99E255096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46" y="1129216"/>
            <a:ext cx="5987024" cy="3519902"/>
          </a:xfrm>
          <a:prstGeom prst="rect">
            <a:avLst/>
          </a:prstGeom>
        </p:spPr>
      </p:pic>
      <p:grpSp>
        <p:nvGrpSpPr>
          <p:cNvPr id="4" name="Google Shape;500;p34">
            <a:extLst>
              <a:ext uri="{FF2B5EF4-FFF2-40B4-BE49-F238E27FC236}">
                <a16:creationId xmlns:a16="http://schemas.microsoft.com/office/drawing/2014/main" id="{32FE61F0-1E02-DADB-B738-2069AC026F42}"/>
              </a:ext>
            </a:extLst>
          </p:cNvPr>
          <p:cNvGrpSpPr/>
          <p:nvPr/>
        </p:nvGrpSpPr>
        <p:grpSpPr>
          <a:xfrm>
            <a:off x="805436" y="5067916"/>
            <a:ext cx="635280" cy="147600"/>
            <a:chOff x="2147366" y="4139382"/>
            <a:chExt cx="635280" cy="147600"/>
          </a:xfrm>
        </p:grpSpPr>
        <p:sp>
          <p:nvSpPr>
            <p:cNvPr id="5" name="Google Shape;501;p34">
              <a:extLst>
                <a:ext uri="{FF2B5EF4-FFF2-40B4-BE49-F238E27FC236}">
                  <a16:creationId xmlns:a16="http://schemas.microsoft.com/office/drawing/2014/main" id="{18E9DCC1-CCAD-B439-2B25-BB04C42AD7DD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502;p34">
              <a:extLst>
                <a:ext uri="{FF2B5EF4-FFF2-40B4-BE49-F238E27FC236}">
                  <a16:creationId xmlns:a16="http://schemas.microsoft.com/office/drawing/2014/main" id="{60FD0985-A26B-F7FB-4B0B-1A9D9D30813D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503;p34">
              <a:extLst>
                <a:ext uri="{FF2B5EF4-FFF2-40B4-BE49-F238E27FC236}">
                  <a16:creationId xmlns:a16="http://schemas.microsoft.com/office/drawing/2014/main" id="{F5E1CA7D-1E9A-7C38-F3F1-5FDAECC5AFE7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8" grpId="0"/>
      <p:bldP spid="49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" name="Google Shape;806;p41"/>
          <p:cNvGrpSpPr/>
          <p:nvPr/>
        </p:nvGrpSpPr>
        <p:grpSpPr>
          <a:xfrm rot="5400000">
            <a:off x="5899790" y="1376119"/>
            <a:ext cx="5778042" cy="3955122"/>
            <a:chOff x="2345366" y="140711"/>
            <a:chExt cx="6483441" cy="4437974"/>
          </a:xfrm>
        </p:grpSpPr>
        <p:sp>
          <p:nvSpPr>
            <p:cNvPr id="807" name="Google Shape;807;p41"/>
            <p:cNvSpPr/>
            <p:nvPr/>
          </p:nvSpPr>
          <p:spPr>
            <a:xfrm>
              <a:off x="2362377" y="163678"/>
              <a:ext cx="6449417" cy="4392004"/>
            </a:xfrm>
            <a:custGeom>
              <a:avLst/>
              <a:gdLst/>
              <a:ahLst/>
              <a:cxnLst/>
              <a:rect l="l" t="t" r="r" b="b"/>
              <a:pathLst>
                <a:path w="7889195" h="6142663" extrusionOk="0">
                  <a:moveTo>
                    <a:pt x="-761" y="5760719"/>
                  </a:moveTo>
                  <a:cubicBezTo>
                    <a:pt x="-761" y="5972461"/>
                    <a:pt x="170183" y="6142933"/>
                    <a:pt x="382397" y="6142933"/>
                  </a:cubicBezTo>
                  <a:lnTo>
                    <a:pt x="7505412" y="6142933"/>
                  </a:lnTo>
                  <a:cubicBezTo>
                    <a:pt x="7717828" y="6142933"/>
                    <a:pt x="7888435" y="5972461"/>
                    <a:pt x="7888435" y="5760719"/>
                  </a:cubicBezTo>
                  <a:lnTo>
                    <a:pt x="7888435" y="382415"/>
                  </a:lnTo>
                  <a:cubicBezTo>
                    <a:pt x="7888435" y="170673"/>
                    <a:pt x="7717828" y="269"/>
                    <a:pt x="7505412" y="269"/>
                  </a:cubicBezTo>
                  <a:lnTo>
                    <a:pt x="382397" y="269"/>
                  </a:lnTo>
                  <a:cubicBezTo>
                    <a:pt x="170251" y="269"/>
                    <a:pt x="-693" y="170471"/>
                    <a:pt x="-693" y="382145"/>
                  </a:cubicBezTo>
                  <a:lnTo>
                    <a:pt x="-693" y="5760449"/>
                  </a:lnTo>
                  <a:close/>
                </a:path>
              </a:pathLst>
            </a:custGeom>
            <a:solidFill>
              <a:srgbClr val="262626"/>
            </a:solidFill>
            <a:ln w="3810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77800" dist="1143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08" name="Google Shape;808;p41"/>
            <p:cNvGrpSpPr/>
            <p:nvPr/>
          </p:nvGrpSpPr>
          <p:grpSpPr>
            <a:xfrm>
              <a:off x="2345366" y="140711"/>
              <a:ext cx="6483441" cy="4437974"/>
              <a:chOff x="390725" y="192901"/>
              <a:chExt cx="9367780" cy="6412330"/>
            </a:xfrm>
          </p:grpSpPr>
          <p:sp>
            <p:nvSpPr>
              <p:cNvPr id="809" name="Google Shape;809;p41"/>
              <p:cNvSpPr/>
              <p:nvPr/>
            </p:nvSpPr>
            <p:spPr>
              <a:xfrm>
                <a:off x="433022" y="255001"/>
                <a:ext cx="9309250" cy="6342300"/>
              </a:xfrm>
              <a:custGeom>
                <a:avLst/>
                <a:gdLst/>
                <a:ahLst/>
                <a:cxnLst/>
                <a:rect l="l" t="t" r="r" b="b"/>
                <a:pathLst>
                  <a:path w="7889195" h="6142663" extrusionOk="0">
                    <a:moveTo>
                      <a:pt x="-761" y="5760719"/>
                    </a:moveTo>
                    <a:cubicBezTo>
                      <a:pt x="-761" y="5972461"/>
                      <a:pt x="170183" y="6142933"/>
                      <a:pt x="382397" y="6142933"/>
                    </a:cubicBezTo>
                    <a:lnTo>
                      <a:pt x="7505412" y="6142933"/>
                    </a:lnTo>
                    <a:cubicBezTo>
                      <a:pt x="7717828" y="6142933"/>
                      <a:pt x="7888435" y="5972461"/>
                      <a:pt x="7888435" y="5760719"/>
                    </a:cubicBezTo>
                    <a:lnTo>
                      <a:pt x="7888435" y="382415"/>
                    </a:lnTo>
                    <a:cubicBezTo>
                      <a:pt x="7888435" y="170673"/>
                      <a:pt x="7717828" y="269"/>
                      <a:pt x="7505412" y="269"/>
                    </a:cubicBezTo>
                    <a:lnTo>
                      <a:pt x="382397" y="269"/>
                    </a:lnTo>
                    <a:cubicBezTo>
                      <a:pt x="170251" y="269"/>
                      <a:pt x="-693" y="170471"/>
                      <a:pt x="-693" y="382145"/>
                    </a:cubicBezTo>
                    <a:lnTo>
                      <a:pt x="-693" y="5760449"/>
                    </a:ln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15000">
                    <a:srgbClr val="4E4F51"/>
                  </a:gs>
                  <a:gs pos="97000">
                    <a:srgbClr val="000000"/>
                  </a:gs>
                  <a:gs pos="100000">
                    <a:srgbClr val="000000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10" name="Google Shape;810;p41"/>
              <p:cNvGrpSpPr/>
              <p:nvPr/>
            </p:nvGrpSpPr>
            <p:grpSpPr>
              <a:xfrm>
                <a:off x="9036100" y="3183177"/>
                <a:ext cx="492960" cy="492960"/>
                <a:chOff x="9132580" y="3159701"/>
                <a:chExt cx="371233" cy="371233"/>
              </a:xfrm>
            </p:grpSpPr>
            <p:sp>
              <p:nvSpPr>
                <p:cNvPr id="811" name="Google Shape;811;p41"/>
                <p:cNvSpPr/>
                <p:nvPr/>
              </p:nvSpPr>
              <p:spPr>
                <a:xfrm>
                  <a:off x="9132580" y="3159701"/>
                  <a:ext cx="371233" cy="371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679" h="358679" extrusionOk="0">
                      <a:moveTo>
                        <a:pt x="178613" y="269"/>
                      </a:moveTo>
                      <a:cubicBezTo>
                        <a:pt x="277673" y="269"/>
                        <a:pt x="357919" y="80562"/>
                        <a:pt x="357919" y="179608"/>
                      </a:cubicBezTo>
                      <a:cubicBezTo>
                        <a:pt x="357919" y="278655"/>
                        <a:pt x="277673" y="358948"/>
                        <a:pt x="178613" y="358948"/>
                      </a:cubicBezTo>
                      <a:cubicBezTo>
                        <a:pt x="79553" y="358948"/>
                        <a:pt x="-761" y="278655"/>
                        <a:pt x="-761" y="179608"/>
                      </a:cubicBezTo>
                      <a:cubicBezTo>
                        <a:pt x="-761" y="80562"/>
                        <a:pt x="79553" y="269"/>
                        <a:pt x="178613" y="269"/>
                      </a:cubicBezTo>
                      <a:close/>
                    </a:path>
                  </a:pathLst>
                </a:custGeom>
                <a:solidFill>
                  <a:srgbClr val="15151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2" name="Google Shape;812;p41"/>
                <p:cNvSpPr/>
                <p:nvPr/>
              </p:nvSpPr>
              <p:spPr>
                <a:xfrm>
                  <a:off x="9138858" y="3166118"/>
                  <a:ext cx="267486" cy="358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1" h="346069" extrusionOk="0">
                      <a:moveTo>
                        <a:pt x="172543" y="269"/>
                      </a:moveTo>
                      <a:cubicBezTo>
                        <a:pt x="76788" y="269"/>
                        <a:pt x="-761" y="77750"/>
                        <a:pt x="-761" y="173303"/>
                      </a:cubicBezTo>
                      <a:cubicBezTo>
                        <a:pt x="-761" y="268857"/>
                        <a:pt x="76788" y="346338"/>
                        <a:pt x="172543" y="346338"/>
                      </a:cubicBezTo>
                      <a:cubicBezTo>
                        <a:pt x="188728" y="346338"/>
                        <a:pt x="204912" y="343978"/>
                        <a:pt x="219747" y="339662"/>
                      </a:cubicBezTo>
                      <a:cubicBezTo>
                        <a:pt x="270997" y="207155"/>
                        <a:pt x="269648" y="108769"/>
                        <a:pt x="219747" y="6810"/>
                      </a:cubicBezTo>
                      <a:cubicBezTo>
                        <a:pt x="204238" y="2561"/>
                        <a:pt x="188728" y="269"/>
                        <a:pt x="172543" y="269"/>
                      </a:cubicBezTo>
                      <a:close/>
                    </a:path>
                  </a:pathLst>
                </a:custGeom>
                <a:solidFill>
                  <a:srgbClr val="07070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3" name="Google Shape;813;p41"/>
                <p:cNvSpPr/>
                <p:nvPr/>
              </p:nvSpPr>
              <p:spPr>
                <a:xfrm>
                  <a:off x="9249765" y="3279048"/>
                  <a:ext cx="129816" cy="130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26" h="125898" extrusionOk="0">
                      <a:moveTo>
                        <a:pt x="-761" y="98857"/>
                      </a:moveTo>
                      <a:cubicBezTo>
                        <a:pt x="-761" y="113962"/>
                        <a:pt x="11377" y="126167"/>
                        <a:pt x="26213" y="126167"/>
                      </a:cubicBezTo>
                      <a:lnTo>
                        <a:pt x="97692" y="126167"/>
                      </a:lnTo>
                      <a:cubicBezTo>
                        <a:pt x="112527" y="126167"/>
                        <a:pt x="124666" y="113962"/>
                        <a:pt x="124666" y="98857"/>
                      </a:cubicBezTo>
                      <a:lnTo>
                        <a:pt x="124666" y="27579"/>
                      </a:lnTo>
                      <a:cubicBezTo>
                        <a:pt x="124666" y="12474"/>
                        <a:pt x="112527" y="269"/>
                        <a:pt x="97692" y="269"/>
                      </a:cubicBezTo>
                      <a:lnTo>
                        <a:pt x="26213" y="269"/>
                      </a:lnTo>
                      <a:cubicBezTo>
                        <a:pt x="11377" y="269"/>
                        <a:pt x="-761" y="12474"/>
                        <a:pt x="-761" y="27579"/>
                      </a:cubicBezTo>
                      <a:lnTo>
                        <a:pt x="-761" y="98857"/>
                      </a:lnTo>
                      <a:close/>
                      <a:moveTo>
                        <a:pt x="9354" y="96429"/>
                      </a:moveTo>
                      <a:lnTo>
                        <a:pt x="9354" y="30007"/>
                      </a:lnTo>
                      <a:cubicBezTo>
                        <a:pt x="9354" y="19352"/>
                        <a:pt x="18120" y="10721"/>
                        <a:pt x="28910" y="10721"/>
                      </a:cubicBezTo>
                      <a:lnTo>
                        <a:pt x="94995" y="10721"/>
                      </a:lnTo>
                      <a:cubicBezTo>
                        <a:pt x="105784" y="10721"/>
                        <a:pt x="114551" y="19352"/>
                        <a:pt x="114551" y="30007"/>
                      </a:cubicBezTo>
                      <a:lnTo>
                        <a:pt x="114551" y="96429"/>
                      </a:lnTo>
                      <a:cubicBezTo>
                        <a:pt x="114551" y="107083"/>
                        <a:pt x="105784" y="115580"/>
                        <a:pt x="94995" y="115580"/>
                      </a:cubicBezTo>
                      <a:lnTo>
                        <a:pt x="28910" y="115580"/>
                      </a:lnTo>
                      <a:cubicBezTo>
                        <a:pt x="18120" y="115580"/>
                        <a:pt x="9354" y="107083"/>
                        <a:pt x="9354" y="96429"/>
                      </a:cubicBezTo>
                      <a:close/>
                    </a:path>
                  </a:pathLst>
                </a:custGeom>
                <a:solidFill>
                  <a:srgbClr val="CCCED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14" name="Google Shape;814;p41"/>
              <p:cNvGrpSpPr/>
              <p:nvPr/>
            </p:nvGrpSpPr>
            <p:grpSpPr>
              <a:xfrm>
                <a:off x="390725" y="192901"/>
                <a:ext cx="9367780" cy="6412330"/>
                <a:chOff x="1194635" y="234866"/>
                <a:chExt cx="9244824" cy="6489556"/>
              </a:xfrm>
            </p:grpSpPr>
            <p:sp>
              <p:nvSpPr>
                <p:cNvPr id="815" name="Google Shape;815;p41"/>
                <p:cNvSpPr/>
                <p:nvPr/>
              </p:nvSpPr>
              <p:spPr>
                <a:xfrm>
                  <a:off x="1217565" y="240980"/>
                  <a:ext cx="9221894" cy="6483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83314" extrusionOk="0">
                      <a:moveTo>
                        <a:pt x="0" y="6063936"/>
                      </a:moveTo>
                      <a:cubicBezTo>
                        <a:pt x="0" y="6296301"/>
                        <a:pt x="187014" y="6483315"/>
                        <a:pt x="419380" y="6483315"/>
                      </a:cubicBezTo>
                      <a:lnTo>
                        <a:pt x="8802005" y="6483315"/>
                      </a:lnTo>
                      <a:cubicBezTo>
                        <a:pt x="9034371" y="6483315"/>
                        <a:pt x="9221895" y="6296301"/>
                        <a:pt x="9221895" y="6063936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141"/>
                        <a:pt x="0" y="419634"/>
                      </a:cubicBezTo>
                      <a:lnTo>
                        <a:pt x="0" y="6063936"/>
                      </a:lnTo>
                      <a:lnTo>
                        <a:pt x="0" y="6063936"/>
                      </a:lnTo>
                      <a:lnTo>
                        <a:pt x="0" y="6063936"/>
                      </a:lnTo>
                      <a:close/>
                      <a:moveTo>
                        <a:pt x="16052" y="6040495"/>
                      </a:moveTo>
                      <a:lnTo>
                        <a:pt x="16052" y="432119"/>
                      </a:lnTo>
                      <a:cubicBezTo>
                        <a:pt x="16052" y="200772"/>
                        <a:pt x="202301" y="14523"/>
                        <a:pt x="433648" y="14523"/>
                      </a:cubicBezTo>
                      <a:lnTo>
                        <a:pt x="8782642" y="14523"/>
                      </a:lnTo>
                      <a:cubicBezTo>
                        <a:pt x="9014244" y="14650"/>
                        <a:pt x="9200365" y="200772"/>
                        <a:pt x="9200365" y="432119"/>
                      </a:cubicBezTo>
                      <a:lnTo>
                        <a:pt x="9200365" y="6051196"/>
                      </a:lnTo>
                      <a:cubicBezTo>
                        <a:pt x="9200365" y="6282543"/>
                        <a:pt x="9014244" y="6468792"/>
                        <a:pt x="8782642" y="6468792"/>
                      </a:cubicBezTo>
                      <a:lnTo>
                        <a:pt x="433648" y="6457964"/>
                      </a:lnTo>
                      <a:cubicBezTo>
                        <a:pt x="202556" y="6457964"/>
                        <a:pt x="16306" y="6271714"/>
                        <a:pt x="16306" y="6040368"/>
                      </a:cubicBezTo>
                      <a:lnTo>
                        <a:pt x="16052" y="6040368"/>
                      </a:lnTo>
                      <a:close/>
                    </a:path>
                  </a:pathLst>
                </a:custGeom>
                <a:solidFill>
                  <a:srgbClr val="DCDDE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6" name="Google Shape;816;p41"/>
                <p:cNvSpPr/>
                <p:nvPr/>
              </p:nvSpPr>
              <p:spPr>
                <a:xfrm>
                  <a:off x="2119512" y="237923"/>
                  <a:ext cx="97838" cy="15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15287" extrusionOk="0">
                      <a:moveTo>
                        <a:pt x="0" y="0"/>
                      </a:moveTo>
                      <a:lnTo>
                        <a:pt x="0" y="15287"/>
                      </a:lnTo>
                      <a:lnTo>
                        <a:pt x="97838" y="15287"/>
                      </a:lnTo>
                      <a:lnTo>
                        <a:pt x="97838" y="8790"/>
                      </a:lnTo>
                      <a:cubicBezTo>
                        <a:pt x="97838" y="4204"/>
                        <a:pt x="92615" y="0"/>
                        <a:pt x="84207" y="0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7" name="Google Shape;817;p41"/>
                <p:cNvSpPr/>
                <p:nvPr/>
              </p:nvSpPr>
              <p:spPr>
                <a:xfrm>
                  <a:off x="2510865" y="234866"/>
                  <a:ext cx="203320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18344" extrusionOk="0">
                      <a:moveTo>
                        <a:pt x="0" y="7261"/>
                      </a:moveTo>
                      <a:lnTo>
                        <a:pt x="0" y="18345"/>
                      </a:lnTo>
                      <a:lnTo>
                        <a:pt x="203320" y="18345"/>
                      </a:lnTo>
                      <a:lnTo>
                        <a:pt x="203320" y="10701"/>
                      </a:lnTo>
                      <a:cubicBezTo>
                        <a:pt x="187906" y="9045"/>
                        <a:pt x="124591" y="0"/>
                        <a:pt x="107648" y="0"/>
                      </a:cubicBezTo>
                      <a:lnTo>
                        <a:pt x="3567" y="0"/>
                      </a:lnTo>
                      <a:cubicBezTo>
                        <a:pt x="1401" y="0"/>
                        <a:pt x="0" y="3312"/>
                        <a:pt x="0" y="7261"/>
                      </a:cubicBezTo>
                      <a:lnTo>
                        <a:pt x="0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8" name="Google Shape;818;p41"/>
                <p:cNvSpPr/>
                <p:nvPr/>
              </p:nvSpPr>
              <p:spPr>
                <a:xfrm>
                  <a:off x="2831897" y="234866"/>
                  <a:ext cx="201791" cy="1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18344" extrusionOk="0">
                      <a:moveTo>
                        <a:pt x="201791" y="7261"/>
                      </a:moveTo>
                      <a:lnTo>
                        <a:pt x="201791" y="18345"/>
                      </a:lnTo>
                      <a:lnTo>
                        <a:pt x="0" y="18345"/>
                      </a:lnTo>
                      <a:lnTo>
                        <a:pt x="0" y="10701"/>
                      </a:lnTo>
                      <a:cubicBezTo>
                        <a:pt x="15415" y="9045"/>
                        <a:pt x="78220" y="0"/>
                        <a:pt x="94908" y="0"/>
                      </a:cubicBezTo>
                      <a:lnTo>
                        <a:pt x="198224" y="0"/>
                      </a:lnTo>
                      <a:cubicBezTo>
                        <a:pt x="200390" y="0"/>
                        <a:pt x="201791" y="3312"/>
                        <a:pt x="201791" y="7261"/>
                      </a:cubicBezTo>
                      <a:lnTo>
                        <a:pt x="201791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9" name="Google Shape;819;p41"/>
                <p:cNvSpPr/>
                <p:nvPr/>
              </p:nvSpPr>
              <p:spPr>
                <a:xfrm>
                  <a:off x="2510865" y="245567"/>
                  <a:ext cx="203320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320" h="7643" extrusionOk="0">
                      <a:moveTo>
                        <a:pt x="0" y="0"/>
                      </a:moveTo>
                      <a:lnTo>
                        <a:pt x="203320" y="0"/>
                      </a:lnTo>
                      <a:lnTo>
                        <a:pt x="203320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3A3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0" name="Google Shape;820;p41"/>
                <p:cNvSpPr/>
                <p:nvPr/>
              </p:nvSpPr>
              <p:spPr>
                <a:xfrm>
                  <a:off x="2831897" y="245567"/>
                  <a:ext cx="201791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91" h="7643" extrusionOk="0">
                      <a:moveTo>
                        <a:pt x="0" y="0"/>
                      </a:moveTo>
                      <a:lnTo>
                        <a:pt x="201791" y="0"/>
                      </a:lnTo>
                      <a:lnTo>
                        <a:pt x="201791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444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1" name="Google Shape;821;p41"/>
                <p:cNvSpPr/>
                <p:nvPr/>
              </p:nvSpPr>
              <p:spPr>
                <a:xfrm>
                  <a:off x="2119512" y="245567"/>
                  <a:ext cx="97838" cy="7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38" h="7643" extrusionOk="0">
                      <a:moveTo>
                        <a:pt x="0" y="0"/>
                      </a:moveTo>
                      <a:lnTo>
                        <a:pt x="97838" y="0"/>
                      </a:lnTo>
                      <a:lnTo>
                        <a:pt x="97838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5353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2" name="Google Shape;822;p41"/>
                <p:cNvSpPr/>
                <p:nvPr/>
              </p:nvSpPr>
              <p:spPr>
                <a:xfrm>
                  <a:off x="1217565" y="251681"/>
                  <a:ext cx="9221894" cy="6472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1894" h="6472613" extrusionOk="0">
                      <a:moveTo>
                        <a:pt x="0" y="6053234"/>
                      </a:moveTo>
                      <a:cubicBezTo>
                        <a:pt x="0" y="6285600"/>
                        <a:pt x="187014" y="6472614"/>
                        <a:pt x="419380" y="6472614"/>
                      </a:cubicBezTo>
                      <a:lnTo>
                        <a:pt x="8802005" y="6472614"/>
                      </a:lnTo>
                      <a:cubicBezTo>
                        <a:pt x="9034371" y="6472614"/>
                        <a:pt x="9221895" y="6285600"/>
                        <a:pt x="9221895" y="6053234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634"/>
                      </a:cubicBezTo>
                      <a:lnTo>
                        <a:pt x="0" y="6053234"/>
                      </a:lnTo>
                      <a:lnTo>
                        <a:pt x="0" y="6053234"/>
                      </a:lnTo>
                      <a:lnTo>
                        <a:pt x="0" y="6053234"/>
                      </a:lnTo>
                      <a:close/>
                      <a:moveTo>
                        <a:pt x="16052" y="6040622"/>
                      </a:moveTo>
                      <a:lnTo>
                        <a:pt x="16052" y="432246"/>
                      </a:lnTo>
                      <a:cubicBezTo>
                        <a:pt x="16052" y="200900"/>
                        <a:pt x="202301" y="14650"/>
                        <a:pt x="433648" y="14650"/>
                      </a:cubicBezTo>
                      <a:lnTo>
                        <a:pt x="8782642" y="14650"/>
                      </a:lnTo>
                      <a:cubicBezTo>
                        <a:pt x="9014244" y="14650"/>
                        <a:pt x="9200365" y="200900"/>
                        <a:pt x="9200365" y="432246"/>
                      </a:cubicBezTo>
                      <a:lnTo>
                        <a:pt x="9200365" y="6040622"/>
                      </a:lnTo>
                      <a:cubicBezTo>
                        <a:pt x="9200365" y="6271969"/>
                        <a:pt x="9014244" y="6458218"/>
                        <a:pt x="8782642" y="6458218"/>
                      </a:cubicBezTo>
                      <a:lnTo>
                        <a:pt x="433648" y="6458218"/>
                      </a:lnTo>
                      <a:cubicBezTo>
                        <a:pt x="202556" y="6458218"/>
                        <a:pt x="16306" y="6271969"/>
                        <a:pt x="16306" y="6040622"/>
                      </a:cubicBezTo>
                      <a:lnTo>
                        <a:pt x="16052" y="6040622"/>
                      </a:lnTo>
                      <a:close/>
                    </a:path>
                  </a:pathLst>
                </a:custGeom>
                <a:solidFill>
                  <a:srgbClr val="989AA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3" name="Google Shape;823;p41"/>
                <p:cNvSpPr/>
                <p:nvPr/>
              </p:nvSpPr>
              <p:spPr>
                <a:xfrm>
                  <a:off x="1232853" y="266969"/>
                  <a:ext cx="9184950" cy="6442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4950" h="6442039" extrusionOk="0">
                      <a:moveTo>
                        <a:pt x="0" y="6024571"/>
                      </a:moveTo>
                      <a:cubicBezTo>
                        <a:pt x="0" y="6255917"/>
                        <a:pt x="186249" y="6442040"/>
                        <a:pt x="417596" y="6442040"/>
                      </a:cubicBezTo>
                      <a:lnTo>
                        <a:pt x="8767227" y="6442040"/>
                      </a:lnTo>
                      <a:cubicBezTo>
                        <a:pt x="8998829" y="6442040"/>
                        <a:pt x="9184951" y="6255917"/>
                        <a:pt x="9184951" y="6024571"/>
                      </a:cubicBezTo>
                      <a:lnTo>
                        <a:pt x="9184951" y="417469"/>
                      </a:lnTo>
                      <a:cubicBezTo>
                        <a:pt x="9184951" y="186122"/>
                        <a:pt x="8998829" y="0"/>
                        <a:pt x="8767227" y="0"/>
                      </a:cubicBezTo>
                      <a:lnTo>
                        <a:pt x="417596" y="0"/>
                      </a:lnTo>
                      <a:cubicBezTo>
                        <a:pt x="186504" y="0"/>
                        <a:pt x="255" y="186122"/>
                        <a:pt x="255" y="417469"/>
                      </a:cubicBezTo>
                      <a:lnTo>
                        <a:pt x="255" y="6024571"/>
                      </a:lnTo>
                      <a:lnTo>
                        <a:pt x="0" y="6024571"/>
                      </a:lnTo>
                      <a:lnTo>
                        <a:pt x="0" y="6024571"/>
                      </a:lnTo>
                      <a:close/>
                      <a:moveTo>
                        <a:pt x="28791" y="6016672"/>
                      </a:moveTo>
                      <a:lnTo>
                        <a:pt x="28791" y="425495"/>
                      </a:lnTo>
                      <a:cubicBezTo>
                        <a:pt x="28791" y="205358"/>
                        <a:pt x="205995" y="28154"/>
                        <a:pt x="426132" y="28154"/>
                      </a:cubicBezTo>
                      <a:lnTo>
                        <a:pt x="8743659" y="28154"/>
                      </a:lnTo>
                      <a:cubicBezTo>
                        <a:pt x="8964051" y="28154"/>
                        <a:pt x="9141127" y="205358"/>
                        <a:pt x="9141127" y="425495"/>
                      </a:cubicBezTo>
                      <a:lnTo>
                        <a:pt x="9141127" y="6016672"/>
                      </a:lnTo>
                      <a:cubicBezTo>
                        <a:pt x="9141127" y="6236808"/>
                        <a:pt x="8964051" y="6414013"/>
                        <a:pt x="8743659" y="6414013"/>
                      </a:cubicBezTo>
                      <a:lnTo>
                        <a:pt x="426132" y="6414013"/>
                      </a:lnTo>
                      <a:cubicBezTo>
                        <a:pt x="205741" y="6414013"/>
                        <a:pt x="28409" y="6236808"/>
                        <a:pt x="28409" y="6016672"/>
                      </a:cubicBezTo>
                      <a:lnTo>
                        <a:pt x="28791" y="6016672"/>
                      </a:lnTo>
                      <a:close/>
                    </a:path>
                  </a:pathLst>
                </a:custGeom>
                <a:solidFill>
                  <a:srgbClr val="EAEAEC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4" name="Google Shape;824;p41"/>
                <p:cNvSpPr/>
                <p:nvPr/>
              </p:nvSpPr>
              <p:spPr>
                <a:xfrm>
                  <a:off x="1261898" y="294486"/>
                  <a:ext cx="8971056" cy="638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1056" h="6387005" extrusionOk="0">
                      <a:moveTo>
                        <a:pt x="255" y="5989665"/>
                      </a:moveTo>
                      <a:cubicBezTo>
                        <a:pt x="255" y="6209801"/>
                        <a:pt x="177459" y="6387006"/>
                        <a:pt x="397595" y="6387006"/>
                      </a:cubicBezTo>
                      <a:lnTo>
                        <a:pt x="8714232" y="6387006"/>
                      </a:lnTo>
                      <a:cubicBezTo>
                        <a:pt x="8811433" y="6387006"/>
                        <a:pt x="8900990" y="6351972"/>
                        <a:pt x="8970292" y="6293881"/>
                      </a:cubicBezTo>
                      <a:cubicBezTo>
                        <a:pt x="8902392" y="6348023"/>
                        <a:pt x="8815637" y="6380381"/>
                        <a:pt x="8721875" y="6380381"/>
                      </a:cubicBezTo>
                      <a:lnTo>
                        <a:pt x="401035" y="6380254"/>
                      </a:lnTo>
                      <a:cubicBezTo>
                        <a:pt x="180899" y="6380254"/>
                        <a:pt x="3567" y="6203431"/>
                        <a:pt x="3567" y="5983677"/>
                      </a:cubicBezTo>
                      <a:lnTo>
                        <a:pt x="3567" y="403073"/>
                      </a:lnTo>
                      <a:cubicBezTo>
                        <a:pt x="3567" y="183319"/>
                        <a:pt x="180899" y="6497"/>
                        <a:pt x="401162" y="6497"/>
                      </a:cubicBezTo>
                      <a:lnTo>
                        <a:pt x="8722002" y="6497"/>
                      </a:lnTo>
                      <a:cubicBezTo>
                        <a:pt x="8816401" y="6497"/>
                        <a:pt x="8902519" y="38982"/>
                        <a:pt x="8971057" y="93507"/>
                      </a:cubicBezTo>
                      <a:cubicBezTo>
                        <a:pt x="8901755" y="35161"/>
                        <a:pt x="8812197" y="0"/>
                        <a:pt x="8714232" y="0"/>
                      </a:cubicBezTo>
                      <a:lnTo>
                        <a:pt x="397595" y="0"/>
                      </a:lnTo>
                      <a:cubicBezTo>
                        <a:pt x="177205" y="0"/>
                        <a:pt x="0" y="177205"/>
                        <a:pt x="0" y="397341"/>
                      </a:cubicBezTo>
                      <a:lnTo>
                        <a:pt x="0" y="5989665"/>
                      </a:lnTo>
                      <a:lnTo>
                        <a:pt x="255" y="5989665"/>
                      </a:lnTo>
                      <a:lnTo>
                        <a:pt x="255" y="5989665"/>
                      </a:lnTo>
                      <a:close/>
                    </a:path>
                  </a:pathLst>
                </a:custGeom>
                <a:solidFill>
                  <a:srgbClr val="000000">
                    <a:alpha val="2353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5" name="Google Shape;825;p41"/>
                <p:cNvSpPr/>
                <p:nvPr/>
              </p:nvSpPr>
              <p:spPr>
                <a:xfrm>
                  <a:off x="1266484" y="294484"/>
                  <a:ext cx="9114629" cy="6380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4629" h="6380892" extrusionOk="0">
                      <a:moveTo>
                        <a:pt x="0" y="5984316"/>
                      </a:moveTo>
                      <a:cubicBezTo>
                        <a:pt x="0" y="6204070"/>
                        <a:pt x="177332" y="6380892"/>
                        <a:pt x="397468" y="6380892"/>
                      </a:cubicBezTo>
                      <a:lnTo>
                        <a:pt x="8717289" y="6380892"/>
                      </a:lnTo>
                      <a:cubicBezTo>
                        <a:pt x="8937679" y="6380892"/>
                        <a:pt x="9114629" y="6204070"/>
                        <a:pt x="9114629" y="5984316"/>
                      </a:cubicBezTo>
                      <a:lnTo>
                        <a:pt x="9114629" y="396578"/>
                      </a:lnTo>
                      <a:cubicBezTo>
                        <a:pt x="9114629" y="176824"/>
                        <a:pt x="8937679" y="2"/>
                        <a:pt x="8717289" y="2"/>
                      </a:cubicBezTo>
                      <a:lnTo>
                        <a:pt x="397468" y="2"/>
                      </a:lnTo>
                      <a:cubicBezTo>
                        <a:pt x="177459" y="-635"/>
                        <a:pt x="127" y="163575"/>
                        <a:pt x="127" y="383202"/>
                      </a:cubicBezTo>
                      <a:lnTo>
                        <a:pt x="127" y="5983679"/>
                      </a:lnTo>
                      <a:lnTo>
                        <a:pt x="0" y="5984316"/>
                      </a:lnTo>
                      <a:lnTo>
                        <a:pt x="0" y="5984316"/>
                      </a:lnTo>
                      <a:close/>
                      <a:moveTo>
                        <a:pt x="8663" y="5979475"/>
                      </a:moveTo>
                      <a:lnTo>
                        <a:pt x="8663" y="389826"/>
                      </a:lnTo>
                      <a:cubicBezTo>
                        <a:pt x="8663" y="170582"/>
                        <a:pt x="185740" y="6626"/>
                        <a:pt x="405494" y="6626"/>
                      </a:cubicBezTo>
                      <a:lnTo>
                        <a:pt x="8712066" y="6626"/>
                      </a:lnTo>
                      <a:cubicBezTo>
                        <a:pt x="8931692" y="6626"/>
                        <a:pt x="9108770" y="183066"/>
                        <a:pt x="9108770" y="402311"/>
                      </a:cubicBezTo>
                      <a:lnTo>
                        <a:pt x="9108770" y="5979348"/>
                      </a:lnTo>
                      <a:cubicBezTo>
                        <a:pt x="9108770" y="6198592"/>
                        <a:pt x="8931820" y="6375032"/>
                        <a:pt x="8712066" y="6375032"/>
                      </a:cubicBezTo>
                      <a:lnTo>
                        <a:pt x="405494" y="6375032"/>
                      </a:lnTo>
                      <a:cubicBezTo>
                        <a:pt x="185995" y="6375032"/>
                        <a:pt x="8918" y="6198465"/>
                        <a:pt x="8918" y="5979348"/>
                      </a:cubicBezTo>
                      <a:lnTo>
                        <a:pt x="8663" y="5979475"/>
                      </a:lnTo>
                      <a:close/>
                    </a:path>
                  </a:pathLst>
                </a:custGeom>
                <a:solidFill>
                  <a:srgbClr val="A6A7A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6" name="Google Shape;826;p41"/>
                <p:cNvSpPr/>
                <p:nvPr/>
              </p:nvSpPr>
              <p:spPr>
                <a:xfrm>
                  <a:off x="1217565" y="6135737"/>
                  <a:ext cx="434157" cy="58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157" h="588685" extrusionOk="0">
                      <a:moveTo>
                        <a:pt x="127" y="169561"/>
                      </a:moveTo>
                      <a:cubicBezTo>
                        <a:pt x="127" y="401799"/>
                        <a:pt x="187269" y="588686"/>
                        <a:pt x="419889" y="588686"/>
                      </a:cubicBezTo>
                      <a:lnTo>
                        <a:pt x="434157" y="574163"/>
                      </a:lnTo>
                      <a:cubicBezTo>
                        <a:pt x="202556" y="574163"/>
                        <a:pt x="16052" y="388041"/>
                        <a:pt x="16052" y="156949"/>
                      </a:cubicBezTo>
                      <a:lnTo>
                        <a:pt x="16052" y="0"/>
                      </a:lnTo>
                      <a:lnTo>
                        <a:pt x="0" y="0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7" name="Google Shape;827;p41"/>
                <p:cNvSpPr/>
                <p:nvPr/>
              </p:nvSpPr>
              <p:spPr>
                <a:xfrm>
                  <a:off x="1217565" y="251681"/>
                  <a:ext cx="843855" cy="3364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55" h="3364719" extrusionOk="0">
                      <a:moveTo>
                        <a:pt x="16052" y="432374"/>
                      </a:moveTo>
                      <a:cubicBezTo>
                        <a:pt x="16052" y="201027"/>
                        <a:pt x="202301" y="14778"/>
                        <a:pt x="433648" y="14778"/>
                      </a:cubicBezTo>
                      <a:lnTo>
                        <a:pt x="843855" y="14778"/>
                      </a:lnTo>
                      <a:lnTo>
                        <a:pt x="843855" y="0"/>
                      </a:ln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762"/>
                      </a:cubicBezTo>
                      <a:lnTo>
                        <a:pt x="0" y="3364720"/>
                      </a:lnTo>
                      <a:lnTo>
                        <a:pt x="16052" y="3364720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close/>
                    </a:path>
                  </a:pathLst>
                </a:custGeom>
                <a:solidFill>
                  <a:srgbClr val="5D5E6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8" name="Google Shape;828;p41"/>
                <p:cNvSpPr/>
                <p:nvPr/>
              </p:nvSpPr>
              <p:spPr>
                <a:xfrm>
                  <a:off x="9999061" y="251681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extrusionOk="0">
                      <a:moveTo>
                        <a:pt x="0" y="14650"/>
                      </a:moveTo>
                      <a:cubicBezTo>
                        <a:pt x="231601" y="14650"/>
                        <a:pt x="417723" y="201027"/>
                        <a:pt x="417723" y="432629"/>
                      </a:cubicBezTo>
                      <a:lnTo>
                        <a:pt x="438744" y="419889"/>
                      </a:lnTo>
                      <a:cubicBezTo>
                        <a:pt x="438744" y="187269"/>
                        <a:pt x="251857" y="0"/>
                        <a:pt x="19618" y="0"/>
                      </a:cubicBezTo>
                      <a:lnTo>
                        <a:pt x="0" y="14650"/>
                      </a:lnTo>
                      <a:lnTo>
                        <a:pt x="0" y="14650"/>
                      </a:lnTo>
                      <a:lnTo>
                        <a:pt x="0" y="14650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9" name="Google Shape;829;p41"/>
                <p:cNvSpPr/>
                <p:nvPr/>
              </p:nvSpPr>
              <p:spPr>
                <a:xfrm>
                  <a:off x="10000589" y="6291667"/>
                  <a:ext cx="438743" cy="432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43" h="432628" extrusionOk="0">
                      <a:moveTo>
                        <a:pt x="18854" y="432629"/>
                      </a:moveTo>
                      <a:cubicBezTo>
                        <a:pt x="251221" y="432629"/>
                        <a:pt x="438744" y="245360"/>
                        <a:pt x="438744" y="12612"/>
                      </a:cubicBezTo>
                      <a:lnTo>
                        <a:pt x="417087" y="0"/>
                      </a:lnTo>
                      <a:cubicBezTo>
                        <a:pt x="417087" y="231601"/>
                        <a:pt x="230965" y="418106"/>
                        <a:pt x="0" y="418106"/>
                      </a:cubicBezTo>
                      <a:lnTo>
                        <a:pt x="18854" y="432629"/>
                      </a:lnTo>
                      <a:lnTo>
                        <a:pt x="18854" y="432629"/>
                      </a:lnTo>
                      <a:lnTo>
                        <a:pt x="18854" y="432629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0" name="Google Shape;830;p41"/>
                <p:cNvSpPr/>
                <p:nvPr/>
              </p:nvSpPr>
              <p:spPr>
                <a:xfrm>
                  <a:off x="1194635" y="927377"/>
                  <a:ext cx="19873" cy="337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73" h="337847" extrusionOk="0">
                      <a:moveTo>
                        <a:pt x="0" y="328930"/>
                      </a:moveTo>
                      <a:lnTo>
                        <a:pt x="0" y="8918"/>
                      </a:lnTo>
                      <a:cubicBezTo>
                        <a:pt x="0" y="3949"/>
                        <a:pt x="4331" y="0"/>
                        <a:pt x="9555" y="0"/>
                      </a:cubicBezTo>
                      <a:lnTo>
                        <a:pt x="19873" y="0"/>
                      </a:lnTo>
                      <a:lnTo>
                        <a:pt x="19873" y="337848"/>
                      </a:lnTo>
                      <a:lnTo>
                        <a:pt x="9555" y="337848"/>
                      </a:lnTo>
                      <a:cubicBezTo>
                        <a:pt x="4331" y="337848"/>
                        <a:pt x="0" y="333899"/>
                        <a:pt x="0" y="328930"/>
                      </a:cubicBezTo>
                      <a:lnTo>
                        <a:pt x="0" y="328930"/>
                      </a:lnTo>
                      <a:close/>
                    </a:path>
                  </a:pathLst>
                </a:custGeom>
                <a:solidFill>
                  <a:srgbClr val="14141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1" name="Google Shape;831;p41"/>
                <p:cNvSpPr/>
                <p:nvPr/>
              </p:nvSpPr>
              <p:spPr>
                <a:xfrm>
                  <a:off x="1200749" y="925848"/>
                  <a:ext cx="13758" cy="339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8" h="339376" extrusionOk="0">
                      <a:moveTo>
                        <a:pt x="13759" y="339376"/>
                      </a:moveTo>
                      <a:lnTo>
                        <a:pt x="3057" y="339376"/>
                      </a:lnTo>
                      <a:cubicBezTo>
                        <a:pt x="1911" y="339376"/>
                        <a:pt x="1019" y="338994"/>
                        <a:pt x="0" y="338740"/>
                      </a:cubicBezTo>
                      <a:cubicBezTo>
                        <a:pt x="3949" y="337593"/>
                        <a:pt x="6879" y="334408"/>
                        <a:pt x="6879" y="330332"/>
                      </a:cubicBezTo>
                      <a:lnTo>
                        <a:pt x="6879" y="8918"/>
                      </a:lnTo>
                      <a:cubicBezTo>
                        <a:pt x="6879" y="4968"/>
                        <a:pt x="3949" y="1529"/>
                        <a:pt x="0" y="382"/>
                      </a:cubicBezTo>
                      <a:cubicBezTo>
                        <a:pt x="1019" y="127"/>
                        <a:pt x="1911" y="0"/>
                        <a:pt x="3057" y="0"/>
                      </a:cubicBezTo>
                      <a:lnTo>
                        <a:pt x="13759" y="0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832" name="Google Shape;832;p41"/>
            <p:cNvSpPr/>
            <p:nvPr/>
          </p:nvSpPr>
          <p:spPr>
            <a:xfrm>
              <a:off x="2893720" y="349978"/>
              <a:ext cx="5332800" cy="4001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1"/>
            <p:cNvSpPr/>
            <p:nvPr/>
          </p:nvSpPr>
          <p:spPr>
            <a:xfrm rot="5829469">
              <a:off x="2617236" y="2327108"/>
              <a:ext cx="65007" cy="65007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1053547" y="1617625"/>
            <a:ext cx="5404477" cy="18113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ono" panose="00000009000000000000" pitchFamily="49" charset="0"/>
                <a:ea typeface="Roboto Mono" panose="00000009000000000000" pitchFamily="49" charset="0"/>
              </a:rPr>
              <a:t>PHÁT</a:t>
            </a:r>
            <a:r>
              <a:rPr lang="en" dirty="0"/>
              <a:t> TRIỂN THÀNH</a:t>
            </a:r>
            <a:br>
              <a:rPr lang="en" dirty="0"/>
            </a:br>
            <a:r>
              <a:rPr lang="en" sz="6000" dirty="0">
                <a:solidFill>
                  <a:schemeClr val="accent1"/>
                </a:solidFill>
              </a:rPr>
              <a:t>APP MOBILE 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endParaRPr dirty="0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8012594E-B86E-5E5F-E80F-C04366481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819" y="950457"/>
            <a:ext cx="3565781" cy="483416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4" grpId="0"/>
      <p:bldP spid="83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109536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FOOTER </a:t>
            </a:r>
            <a:r>
              <a:rPr lang="en" dirty="0"/>
              <a:t>CÓ GÌ </a:t>
            </a:r>
            <a:r>
              <a:rPr lang="en" sz="6000" dirty="0"/>
              <a:t>?</a:t>
            </a:r>
            <a:r>
              <a:rPr lang="en" dirty="0"/>
              <a:t> 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13" name="Hình ảnh 12">
            <a:extLst>
              <a:ext uri="{FF2B5EF4-FFF2-40B4-BE49-F238E27FC236}">
                <a16:creationId xmlns:a16="http://schemas.microsoft.com/office/drawing/2014/main" id="{805533AC-83A3-6583-BBC2-C95B047D9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63" y="1795665"/>
            <a:ext cx="10896473" cy="2104305"/>
          </a:xfrm>
          <a:prstGeom prst="rect">
            <a:avLst/>
          </a:prstGeom>
        </p:spPr>
      </p:pic>
      <p:sp>
        <p:nvSpPr>
          <p:cNvPr id="14" name="Google Shape;440;p29">
            <a:extLst>
              <a:ext uri="{FF2B5EF4-FFF2-40B4-BE49-F238E27FC236}">
                <a16:creationId xmlns:a16="http://schemas.microsoft.com/office/drawing/2014/main" id="{B2FD8ED9-7E51-1CD0-F2D0-933EB9644744}"/>
              </a:ext>
            </a:extLst>
          </p:cNvPr>
          <p:cNvSpPr txBox="1">
            <a:spLocks/>
          </p:cNvSpPr>
          <p:nvPr/>
        </p:nvSpPr>
        <p:spPr>
          <a:xfrm>
            <a:off x="902650" y="4071419"/>
            <a:ext cx="10092183" cy="139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Bao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gồm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logo, icons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cùng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với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thông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tin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liên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lạc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và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phần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đăng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ký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để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nhận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bài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viết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en-US" sz="1800" dirty="0" err="1">
                <a:latin typeface="Roboto Mono" panose="00000009000000000000" pitchFamily="49" charset="0"/>
                <a:ea typeface="Roboto Mono" panose="00000009000000000000" pitchFamily="49" charset="0"/>
              </a:rPr>
              <a:t>mới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.</a:t>
            </a:r>
            <a:endParaRPr lang="en-US" sz="1800" dirty="0">
              <a:solidFill>
                <a:schemeClr val="accent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" grpId="0"/>
      <p:bldP spid="14" grpId="0"/>
    </p:bld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</TotalTime>
  <Words>400</Words>
  <Application>Microsoft Office PowerPoint</Application>
  <PresentationFormat>Màn hình rộng</PresentationFormat>
  <Paragraphs>47</Paragraphs>
  <Slides>11</Slides>
  <Notes>11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11</vt:i4>
      </vt:variant>
    </vt:vector>
  </HeadingPairs>
  <TitlesOfParts>
    <vt:vector size="20" baseType="lpstr">
      <vt:lpstr>Roboto</vt:lpstr>
      <vt:lpstr>Roboto Mono SemiBold</vt:lpstr>
      <vt:lpstr>Arial</vt:lpstr>
      <vt:lpstr>SF Pro Display</vt:lpstr>
      <vt:lpstr>Abril Fatface</vt:lpstr>
      <vt:lpstr>Roboto Mono</vt:lpstr>
      <vt:lpstr>Calibri</vt:lpstr>
      <vt:lpstr>Aldrich</vt:lpstr>
      <vt:lpstr>SlidesMania</vt:lpstr>
      <vt:lpstr>HELLO! </vt:lpstr>
      <vt:lpstr>GIỚI THIỆU  WEBSITE  TẾT NGUYÊN ĐÁN.</vt:lpstr>
      <vt:lpstr>GIAO DIỆN</vt:lpstr>
      <vt:lpstr>NAVBAR</vt:lpstr>
      <vt:lpstr>CONTENT </vt:lpstr>
      <vt:lpstr>NỘI DUNG TẾT CÓ GÌ?</vt:lpstr>
      <vt:lpstr>CÁC NỘI DUNG KHÁC LIÊN QUAN TỚI TẾT </vt:lpstr>
      <vt:lpstr>PHÁT TRIỂN THÀNH APP MOBILE </vt:lpstr>
      <vt:lpstr>FOOTER CÓ GÌ ? </vt:lpstr>
      <vt:lpstr>TRONG TƯƠNG LAI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GIỚI THIỆU  WEBSITE   TẾT NGUYÊN ĐÁN.</dc:title>
  <dc:creator>DatTech</dc:creator>
  <cp:lastModifiedBy>Tấn Đạt Hồ</cp:lastModifiedBy>
  <cp:revision>14</cp:revision>
  <dcterms:modified xsi:type="dcterms:W3CDTF">2023-01-06T12:57:52Z</dcterms:modified>
</cp:coreProperties>
</file>